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0" r:id="rId5"/>
    <p:sldId id="258"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1" r:id="rId33"/>
    <p:sldId id="288" r:id="rId34"/>
    <p:sldId id="289" r:id="rId35"/>
    <p:sldId id="290" r:id="rId36"/>
    <p:sldId id="291" r:id="rId37"/>
    <p:sldId id="292" r:id="rId38"/>
    <p:sldId id="294" r:id="rId39"/>
    <p:sldId id="293" r:id="rId40"/>
    <p:sldId id="295" r:id="rId41"/>
    <p:sldId id="296" r:id="rId42"/>
    <p:sldId id="297" r:id="rId43"/>
    <p:sldId id="299" r:id="rId44"/>
    <p:sldId id="300" r:id="rId45"/>
    <p:sldId id="298"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CA4AF-D6DC-BF31-15E8-00AACA1453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7AA3B6-F6B8-2463-87F7-8B84C5A005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E12B18-57DD-FE44-D036-216598BD14F4}"/>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5" name="Footer Placeholder 4">
            <a:extLst>
              <a:ext uri="{FF2B5EF4-FFF2-40B4-BE49-F238E27FC236}">
                <a16:creationId xmlns:a16="http://schemas.microsoft.com/office/drawing/2014/main" id="{4A9D23B1-2545-B82D-F3BE-050E6A229B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CF7649-747D-6627-3B02-CCDBD79585D1}"/>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2276688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562E3-CF7F-BF8A-7ACA-9A6FEAC4C0C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978F53-66E1-3364-A7F6-73BDE2F124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871772-344D-5A37-E224-1BE12ADDE54A}"/>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5" name="Footer Placeholder 4">
            <a:extLst>
              <a:ext uri="{FF2B5EF4-FFF2-40B4-BE49-F238E27FC236}">
                <a16:creationId xmlns:a16="http://schemas.microsoft.com/office/drawing/2014/main" id="{C455BB15-0F20-0658-2435-92FCF2AB2E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20568B-1ACD-F3B3-1610-3378C953A51C}"/>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3795334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B0DB05-7E23-0F22-93F4-0CDE39AD90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F31E18-BCDC-93A1-EF99-B08E635FD1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BB6B4B-5488-FA0F-8211-90E1AA9323EE}"/>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5" name="Footer Placeholder 4">
            <a:extLst>
              <a:ext uri="{FF2B5EF4-FFF2-40B4-BE49-F238E27FC236}">
                <a16:creationId xmlns:a16="http://schemas.microsoft.com/office/drawing/2014/main" id="{70778B58-8DBA-0D83-6C5E-A4FE7E09D0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A4C063-662A-D425-7245-62445158AE2E}"/>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3226210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A81D6-4CB0-108B-D047-9F0827F7B0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7CD58F-EBAD-7C3D-C309-C5BC80CED7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FA6285-CBC6-678F-6D62-642D98F28E45}"/>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5" name="Footer Placeholder 4">
            <a:extLst>
              <a:ext uri="{FF2B5EF4-FFF2-40B4-BE49-F238E27FC236}">
                <a16:creationId xmlns:a16="http://schemas.microsoft.com/office/drawing/2014/main" id="{E9D0C2C3-6D7B-9269-9B45-A862E0B522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56112E-B123-3CA7-533E-8635E6020497}"/>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2436182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9818-1445-B291-AC82-BE7B14E940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D7D1EC-74EC-C5DF-20BB-8C4AA4E31F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4167BD-1656-E086-AC01-04D27F385753}"/>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5" name="Footer Placeholder 4">
            <a:extLst>
              <a:ext uri="{FF2B5EF4-FFF2-40B4-BE49-F238E27FC236}">
                <a16:creationId xmlns:a16="http://schemas.microsoft.com/office/drawing/2014/main" id="{DE40068E-1A34-E2DD-0D6E-4415CC7725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79DC1C-9BC7-0F07-7B4A-561AFEA259BE}"/>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32764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AF1D4-7B94-E4BA-5472-9160B0EE90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DCC90D-B265-4ACF-288C-9877255B72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F3A85C-B0F2-F01E-A44C-01988EDC3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D82020-6AD0-A9A9-A2B3-76D6CF73A932}"/>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6" name="Footer Placeholder 5">
            <a:extLst>
              <a:ext uri="{FF2B5EF4-FFF2-40B4-BE49-F238E27FC236}">
                <a16:creationId xmlns:a16="http://schemas.microsoft.com/office/drawing/2014/main" id="{8CDE3374-C5F4-02D5-ABA3-72F4359724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6728C7-D229-CAB5-B04E-8A59DF6EE2A8}"/>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2726008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3475D-2F49-0AFD-4A3B-3D76356961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5D702B-5255-0DFD-1780-521E455DD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26CEC6-3036-B761-57AA-7D5C9B5CC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C93166-2AF6-424D-4484-0088DF188A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88AD63-2918-34C4-0703-4F7A54976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EF3595-1022-0038-369B-19D89693E94B}"/>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8" name="Footer Placeholder 7">
            <a:extLst>
              <a:ext uri="{FF2B5EF4-FFF2-40B4-BE49-F238E27FC236}">
                <a16:creationId xmlns:a16="http://schemas.microsoft.com/office/drawing/2014/main" id="{53554F0E-2A35-F943-7852-B6030F7FAB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5EB555-1699-7494-9672-9695A1C8873F}"/>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226712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5F060-FE00-48E2-719E-6E2EBAC05E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1D8DE0-8AD9-C47B-45E9-02CADD288601}"/>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4" name="Footer Placeholder 3">
            <a:extLst>
              <a:ext uri="{FF2B5EF4-FFF2-40B4-BE49-F238E27FC236}">
                <a16:creationId xmlns:a16="http://schemas.microsoft.com/office/drawing/2014/main" id="{4588F44E-B95B-A2F7-1C08-D7524266D1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D4AA77-489D-1D82-5658-8C892F0DCF72}"/>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337708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242258-F799-E1B5-106F-116F03C2E326}"/>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3" name="Footer Placeholder 2">
            <a:extLst>
              <a:ext uri="{FF2B5EF4-FFF2-40B4-BE49-F238E27FC236}">
                <a16:creationId xmlns:a16="http://schemas.microsoft.com/office/drawing/2014/main" id="{B09C1249-2335-09C4-B3B5-902CD14E77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FD61A77-DB37-1D72-1544-5B628699F9FD}"/>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46104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86FE-DC2F-7A88-A342-47CF399983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ED3CC8-5A27-0FAB-4998-78C1F7C4D1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AA6430-DDD3-0C35-3A65-386608C20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0CC706-CDA6-7782-1164-41AED0620474}"/>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6" name="Footer Placeholder 5">
            <a:extLst>
              <a:ext uri="{FF2B5EF4-FFF2-40B4-BE49-F238E27FC236}">
                <a16:creationId xmlns:a16="http://schemas.microsoft.com/office/drawing/2014/main" id="{6B04C392-DE7D-2ECE-40CC-529D4E0C2C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40200F-21C5-F474-E599-C8DF32895234}"/>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180468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4966-3E67-71E4-5C40-0A1F9D8831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85BB7AA-F617-FA7D-6451-2C935E9D91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4C30382-1A3F-BADE-AFA8-9D4F70353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A5786-F798-DA29-E86A-926D56FA6984}"/>
              </a:ext>
            </a:extLst>
          </p:cNvPr>
          <p:cNvSpPr>
            <a:spLocks noGrp="1"/>
          </p:cNvSpPr>
          <p:nvPr>
            <p:ph type="dt" sz="half" idx="10"/>
          </p:nvPr>
        </p:nvSpPr>
        <p:spPr/>
        <p:txBody>
          <a:bodyPr/>
          <a:lstStyle/>
          <a:p>
            <a:fld id="{7EE1E833-12BE-4A19-A4A2-510989749CE6}" type="datetimeFigureOut">
              <a:rPr lang="en-IN" smtClean="0"/>
              <a:t>27-06-2024</a:t>
            </a:fld>
            <a:endParaRPr lang="en-IN"/>
          </a:p>
        </p:txBody>
      </p:sp>
      <p:sp>
        <p:nvSpPr>
          <p:cNvPr id="6" name="Footer Placeholder 5">
            <a:extLst>
              <a:ext uri="{FF2B5EF4-FFF2-40B4-BE49-F238E27FC236}">
                <a16:creationId xmlns:a16="http://schemas.microsoft.com/office/drawing/2014/main" id="{0AED2925-5286-7458-911F-CDD8449857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BBCD02-F367-D608-FE41-48F5866A9D71}"/>
              </a:ext>
            </a:extLst>
          </p:cNvPr>
          <p:cNvSpPr>
            <a:spLocks noGrp="1"/>
          </p:cNvSpPr>
          <p:nvPr>
            <p:ph type="sldNum" sz="quarter" idx="12"/>
          </p:nvPr>
        </p:nvSpPr>
        <p:spPr/>
        <p:txBody>
          <a:bodyPr/>
          <a:lstStyle/>
          <a:p>
            <a:fld id="{741DE60D-D484-465E-83D7-917A32D65787}" type="slidenum">
              <a:rPr lang="en-IN" smtClean="0"/>
              <a:t>‹#›</a:t>
            </a:fld>
            <a:endParaRPr lang="en-IN"/>
          </a:p>
        </p:txBody>
      </p:sp>
    </p:spTree>
    <p:extLst>
      <p:ext uri="{BB962C8B-B14F-4D97-AF65-F5344CB8AC3E}">
        <p14:creationId xmlns:p14="http://schemas.microsoft.com/office/powerpoint/2010/main" val="1860277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6E0F5-1A04-8F0E-40A4-7A9680AC4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40F373-4860-2C18-CF8D-52552651F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C3ECDB-A95E-B761-6ACE-CAD65A29F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1E833-12BE-4A19-A4A2-510989749CE6}" type="datetimeFigureOut">
              <a:rPr lang="en-IN" smtClean="0"/>
              <a:t>27-06-2024</a:t>
            </a:fld>
            <a:endParaRPr lang="en-IN"/>
          </a:p>
        </p:txBody>
      </p:sp>
      <p:sp>
        <p:nvSpPr>
          <p:cNvPr id="5" name="Footer Placeholder 4">
            <a:extLst>
              <a:ext uri="{FF2B5EF4-FFF2-40B4-BE49-F238E27FC236}">
                <a16:creationId xmlns:a16="http://schemas.microsoft.com/office/drawing/2014/main" id="{39EA2747-C78E-14A1-A7CA-F22D1F7CED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DDEB91-2A38-E8B8-3332-E36885C184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DE60D-D484-465E-83D7-917A32D65787}" type="slidenum">
              <a:rPr lang="en-IN" smtClean="0"/>
              <a:t>‹#›</a:t>
            </a:fld>
            <a:endParaRPr lang="en-IN"/>
          </a:p>
        </p:txBody>
      </p:sp>
    </p:spTree>
    <p:extLst>
      <p:ext uri="{BB962C8B-B14F-4D97-AF65-F5344CB8AC3E}">
        <p14:creationId xmlns:p14="http://schemas.microsoft.com/office/powerpoint/2010/main" val="289016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E9CF-8E93-4E0E-72EF-1541F5FD6723}"/>
              </a:ext>
            </a:extLst>
          </p:cNvPr>
          <p:cNvSpPr>
            <a:spLocks noGrp="1"/>
          </p:cNvSpPr>
          <p:nvPr>
            <p:ph type="ctrTitle"/>
          </p:nvPr>
        </p:nvSpPr>
        <p:spPr/>
        <p:txBody>
          <a:bodyPr/>
          <a:lstStyle/>
          <a:p>
            <a:r>
              <a:rPr lang="en-US" b="1" dirty="0"/>
              <a:t>ANGULAR</a:t>
            </a:r>
            <a:endParaRPr lang="en-IN" b="1" dirty="0"/>
          </a:p>
        </p:txBody>
      </p:sp>
      <p:sp>
        <p:nvSpPr>
          <p:cNvPr id="3" name="Subtitle 2">
            <a:extLst>
              <a:ext uri="{FF2B5EF4-FFF2-40B4-BE49-F238E27FC236}">
                <a16:creationId xmlns:a16="http://schemas.microsoft.com/office/drawing/2014/main" id="{0E89EDF9-2329-F38B-FDC6-DD6ED0D2D3AB}"/>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4102779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85F67-FC6B-0F84-4C1C-CC8AA5AA06D0}"/>
              </a:ext>
            </a:extLst>
          </p:cNvPr>
          <p:cNvPicPr>
            <a:picLocks noChangeAspect="1"/>
          </p:cNvPicPr>
          <p:nvPr/>
        </p:nvPicPr>
        <p:blipFill rotWithShape="1">
          <a:blip r:embed="rId2"/>
          <a:srcRect l="35968" t="17143" r="17424" b="20271"/>
          <a:stretch/>
        </p:blipFill>
        <p:spPr>
          <a:xfrm>
            <a:off x="1959429" y="148679"/>
            <a:ext cx="8490857" cy="6413454"/>
          </a:xfrm>
          <a:prstGeom prst="rect">
            <a:avLst/>
          </a:prstGeom>
        </p:spPr>
      </p:pic>
    </p:spTree>
    <p:extLst>
      <p:ext uri="{BB962C8B-B14F-4D97-AF65-F5344CB8AC3E}">
        <p14:creationId xmlns:p14="http://schemas.microsoft.com/office/powerpoint/2010/main" val="3385049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32CD4-3ED1-D153-00A3-8F9F8124B558}"/>
              </a:ext>
            </a:extLst>
          </p:cNvPr>
          <p:cNvPicPr>
            <a:picLocks noChangeAspect="1"/>
          </p:cNvPicPr>
          <p:nvPr/>
        </p:nvPicPr>
        <p:blipFill rotWithShape="1">
          <a:blip r:embed="rId2"/>
          <a:srcRect l="28087" t="20408" r="7016" b="56327"/>
          <a:stretch/>
        </p:blipFill>
        <p:spPr>
          <a:xfrm>
            <a:off x="0" y="1558212"/>
            <a:ext cx="12123032" cy="2444621"/>
          </a:xfrm>
          <a:prstGeom prst="rect">
            <a:avLst/>
          </a:prstGeom>
        </p:spPr>
      </p:pic>
    </p:spTree>
    <p:extLst>
      <p:ext uri="{BB962C8B-B14F-4D97-AF65-F5344CB8AC3E}">
        <p14:creationId xmlns:p14="http://schemas.microsoft.com/office/powerpoint/2010/main" val="2213371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30E3E-7BE2-431A-F9AB-0834E32A0822}"/>
              </a:ext>
            </a:extLst>
          </p:cNvPr>
          <p:cNvPicPr>
            <a:picLocks noChangeAspect="1"/>
          </p:cNvPicPr>
          <p:nvPr/>
        </p:nvPicPr>
        <p:blipFill rotWithShape="1">
          <a:blip r:embed="rId2"/>
          <a:srcRect l="36505" t="20680" r="16505" b="37007"/>
          <a:stretch/>
        </p:blipFill>
        <p:spPr>
          <a:xfrm>
            <a:off x="578845" y="354562"/>
            <a:ext cx="11034309" cy="5589038"/>
          </a:xfrm>
          <a:prstGeom prst="rect">
            <a:avLst/>
          </a:prstGeom>
        </p:spPr>
      </p:pic>
    </p:spTree>
    <p:extLst>
      <p:ext uri="{BB962C8B-B14F-4D97-AF65-F5344CB8AC3E}">
        <p14:creationId xmlns:p14="http://schemas.microsoft.com/office/powerpoint/2010/main" val="55138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8527D1-8D1B-3897-13C8-EBE417684BF4}"/>
              </a:ext>
            </a:extLst>
          </p:cNvPr>
          <p:cNvPicPr>
            <a:picLocks noChangeAspect="1"/>
          </p:cNvPicPr>
          <p:nvPr/>
        </p:nvPicPr>
        <p:blipFill rotWithShape="1">
          <a:blip r:embed="rId2"/>
          <a:srcRect l="35663" t="38231" r="17117" b="23673"/>
          <a:stretch/>
        </p:blipFill>
        <p:spPr>
          <a:xfrm>
            <a:off x="696395" y="849086"/>
            <a:ext cx="10424263" cy="4730620"/>
          </a:xfrm>
          <a:prstGeom prst="rect">
            <a:avLst/>
          </a:prstGeom>
        </p:spPr>
      </p:pic>
    </p:spTree>
    <p:extLst>
      <p:ext uri="{BB962C8B-B14F-4D97-AF65-F5344CB8AC3E}">
        <p14:creationId xmlns:p14="http://schemas.microsoft.com/office/powerpoint/2010/main" val="1242324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75785-59EC-EFD7-7509-31D4DAA36CF5}"/>
              </a:ext>
            </a:extLst>
          </p:cNvPr>
          <p:cNvSpPr>
            <a:spLocks noGrp="1"/>
          </p:cNvSpPr>
          <p:nvPr>
            <p:ph type="title"/>
          </p:nvPr>
        </p:nvSpPr>
        <p:spPr/>
        <p:txBody>
          <a:bodyPr/>
          <a:lstStyle/>
          <a:p>
            <a:r>
              <a:rPr lang="en-IN" b="1" dirty="0"/>
              <a:t>Binding in Angular</a:t>
            </a:r>
          </a:p>
        </p:txBody>
      </p:sp>
      <p:sp>
        <p:nvSpPr>
          <p:cNvPr id="3" name="Content Placeholder 2">
            <a:extLst>
              <a:ext uri="{FF2B5EF4-FFF2-40B4-BE49-F238E27FC236}">
                <a16:creationId xmlns:a16="http://schemas.microsoft.com/office/drawing/2014/main" id="{DEC30D77-365F-1042-5CC2-B63E244C25EC}"/>
              </a:ext>
            </a:extLst>
          </p:cNvPr>
          <p:cNvSpPr>
            <a:spLocks noGrp="1"/>
          </p:cNvSpPr>
          <p:nvPr>
            <p:ph idx="1"/>
          </p:nvPr>
        </p:nvSpPr>
        <p:spPr/>
        <p:txBody>
          <a:bodyPr>
            <a:normAutofit/>
          </a:bodyPr>
          <a:lstStyle/>
          <a:p>
            <a:pPr marL="0" indent="0">
              <a:buNone/>
            </a:pPr>
            <a:r>
              <a:rPr lang="en-US" sz="3600" dirty="0"/>
              <a:t>Binding in Angular refers to the process of connecting the data in a component to the view (HTML template) and vice versa. It enables the synchronization of data between the component class and the template, allowing for dynamic and interactive applications. There are several types of data binding in Angular:</a:t>
            </a:r>
            <a:endParaRPr lang="en-IN" sz="3600" dirty="0"/>
          </a:p>
        </p:txBody>
      </p:sp>
    </p:spTree>
    <p:extLst>
      <p:ext uri="{BB962C8B-B14F-4D97-AF65-F5344CB8AC3E}">
        <p14:creationId xmlns:p14="http://schemas.microsoft.com/office/powerpoint/2010/main" val="186459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517A3F-BA9D-3F91-DDDB-CF4F29782A5B}"/>
              </a:ext>
            </a:extLst>
          </p:cNvPr>
          <p:cNvPicPr>
            <a:picLocks noChangeAspect="1"/>
          </p:cNvPicPr>
          <p:nvPr/>
        </p:nvPicPr>
        <p:blipFill rotWithShape="1">
          <a:blip r:embed="rId2"/>
          <a:srcRect l="36811" t="23809" r="13673" b="45170"/>
          <a:stretch/>
        </p:blipFill>
        <p:spPr>
          <a:xfrm>
            <a:off x="588645" y="942390"/>
            <a:ext cx="11014709" cy="4394719"/>
          </a:xfrm>
          <a:prstGeom prst="rect">
            <a:avLst/>
          </a:prstGeom>
        </p:spPr>
      </p:pic>
    </p:spTree>
    <p:extLst>
      <p:ext uri="{BB962C8B-B14F-4D97-AF65-F5344CB8AC3E}">
        <p14:creationId xmlns:p14="http://schemas.microsoft.com/office/powerpoint/2010/main" val="522468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75CC34-509E-C56F-2E00-D02C547FD8E9}"/>
              </a:ext>
            </a:extLst>
          </p:cNvPr>
          <p:cNvPicPr>
            <a:picLocks noChangeAspect="1"/>
          </p:cNvPicPr>
          <p:nvPr/>
        </p:nvPicPr>
        <p:blipFill rotWithShape="1">
          <a:blip r:embed="rId2"/>
          <a:srcRect l="36811" t="30748" r="15816" b="36463"/>
          <a:stretch/>
        </p:blipFill>
        <p:spPr>
          <a:xfrm>
            <a:off x="721748" y="774441"/>
            <a:ext cx="11000095" cy="4534677"/>
          </a:xfrm>
          <a:prstGeom prst="rect">
            <a:avLst/>
          </a:prstGeom>
        </p:spPr>
      </p:pic>
    </p:spTree>
    <p:extLst>
      <p:ext uri="{BB962C8B-B14F-4D97-AF65-F5344CB8AC3E}">
        <p14:creationId xmlns:p14="http://schemas.microsoft.com/office/powerpoint/2010/main" val="1033873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69116-248E-DAD2-7A0F-D7E42004CE81}"/>
              </a:ext>
            </a:extLst>
          </p:cNvPr>
          <p:cNvPicPr>
            <a:picLocks noChangeAspect="1"/>
          </p:cNvPicPr>
          <p:nvPr/>
        </p:nvPicPr>
        <p:blipFill rotWithShape="1">
          <a:blip r:embed="rId2"/>
          <a:srcRect l="36505" t="27891" r="14286" b="41088"/>
          <a:stretch/>
        </p:blipFill>
        <p:spPr>
          <a:xfrm>
            <a:off x="540068" y="905069"/>
            <a:ext cx="11262377" cy="3993501"/>
          </a:xfrm>
          <a:prstGeom prst="rect">
            <a:avLst/>
          </a:prstGeom>
        </p:spPr>
      </p:pic>
    </p:spTree>
    <p:extLst>
      <p:ext uri="{BB962C8B-B14F-4D97-AF65-F5344CB8AC3E}">
        <p14:creationId xmlns:p14="http://schemas.microsoft.com/office/powerpoint/2010/main" val="293240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67B69-AE12-3426-455B-4A151C7B700D}"/>
              </a:ext>
            </a:extLst>
          </p:cNvPr>
          <p:cNvPicPr>
            <a:picLocks noChangeAspect="1"/>
          </p:cNvPicPr>
          <p:nvPr/>
        </p:nvPicPr>
        <p:blipFill rotWithShape="1">
          <a:blip r:embed="rId2"/>
          <a:srcRect l="37499" t="24762" r="19490" b="43129"/>
          <a:stretch/>
        </p:blipFill>
        <p:spPr>
          <a:xfrm>
            <a:off x="985167" y="911408"/>
            <a:ext cx="10739143" cy="4509677"/>
          </a:xfrm>
          <a:prstGeom prst="rect">
            <a:avLst/>
          </a:prstGeom>
        </p:spPr>
      </p:pic>
    </p:spTree>
    <p:extLst>
      <p:ext uri="{BB962C8B-B14F-4D97-AF65-F5344CB8AC3E}">
        <p14:creationId xmlns:p14="http://schemas.microsoft.com/office/powerpoint/2010/main" val="339534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CDD02-A2E7-DE46-A21A-79547AFDA417}"/>
              </a:ext>
            </a:extLst>
          </p:cNvPr>
          <p:cNvPicPr>
            <a:picLocks noChangeAspect="1"/>
          </p:cNvPicPr>
          <p:nvPr/>
        </p:nvPicPr>
        <p:blipFill rotWithShape="1">
          <a:blip r:embed="rId2"/>
          <a:srcRect l="36046" t="21497" r="15357" b="52381"/>
          <a:stretch/>
        </p:blipFill>
        <p:spPr>
          <a:xfrm>
            <a:off x="556798" y="681135"/>
            <a:ext cx="11078403" cy="4655976"/>
          </a:xfrm>
          <a:prstGeom prst="rect">
            <a:avLst/>
          </a:prstGeom>
        </p:spPr>
      </p:pic>
    </p:spTree>
    <p:extLst>
      <p:ext uri="{BB962C8B-B14F-4D97-AF65-F5344CB8AC3E}">
        <p14:creationId xmlns:p14="http://schemas.microsoft.com/office/powerpoint/2010/main" val="3423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BDCE6-0BD5-F71B-367A-E81B999CEFFC}"/>
              </a:ext>
            </a:extLst>
          </p:cNvPr>
          <p:cNvSpPr>
            <a:spLocks noGrp="1"/>
          </p:cNvSpPr>
          <p:nvPr>
            <p:ph type="title"/>
          </p:nvPr>
        </p:nvSpPr>
        <p:spPr>
          <a:xfrm>
            <a:off x="838200" y="2103437"/>
            <a:ext cx="10515600" cy="1325563"/>
          </a:xfrm>
        </p:spPr>
        <p:txBody>
          <a:bodyPr>
            <a:normAutofit fontScale="90000"/>
          </a:bodyPr>
          <a:lstStyle/>
          <a:p>
            <a:r>
              <a:rPr lang="en-US" b="1" dirty="0"/>
              <a:t>Angular</a:t>
            </a:r>
            <a:r>
              <a:rPr lang="en-US" dirty="0"/>
              <a:t> is a platform and framework for building client-side applications using HTML, CSS, and JavaScript/TypeScript. Developed and maintained by Google, Angular is a complete rewrite of AngularJS and is designed for developing dynamic web applications with a modern, component-based architecture.</a:t>
            </a:r>
            <a:endParaRPr lang="en-IN" dirty="0"/>
          </a:p>
        </p:txBody>
      </p:sp>
    </p:spTree>
    <p:extLst>
      <p:ext uri="{BB962C8B-B14F-4D97-AF65-F5344CB8AC3E}">
        <p14:creationId xmlns:p14="http://schemas.microsoft.com/office/powerpoint/2010/main" val="131598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F60CE-6F1A-6F5C-B06E-97041B959C84}"/>
              </a:ext>
            </a:extLst>
          </p:cNvPr>
          <p:cNvPicPr>
            <a:picLocks noChangeAspect="1"/>
          </p:cNvPicPr>
          <p:nvPr/>
        </p:nvPicPr>
        <p:blipFill rotWithShape="1">
          <a:blip r:embed="rId2"/>
          <a:srcRect l="36811" t="24217" r="15280" b="19320"/>
          <a:stretch/>
        </p:blipFill>
        <p:spPr>
          <a:xfrm>
            <a:off x="1894114" y="372047"/>
            <a:ext cx="9209315" cy="6105216"/>
          </a:xfrm>
          <a:prstGeom prst="rect">
            <a:avLst/>
          </a:prstGeom>
        </p:spPr>
      </p:pic>
    </p:spTree>
    <p:extLst>
      <p:ext uri="{BB962C8B-B14F-4D97-AF65-F5344CB8AC3E}">
        <p14:creationId xmlns:p14="http://schemas.microsoft.com/office/powerpoint/2010/main" val="2502932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0C77F1-25BC-1560-3872-28A3120B2697}"/>
              </a:ext>
            </a:extLst>
          </p:cNvPr>
          <p:cNvPicPr>
            <a:picLocks noChangeAspect="1"/>
          </p:cNvPicPr>
          <p:nvPr/>
        </p:nvPicPr>
        <p:blipFill rotWithShape="1">
          <a:blip r:embed="rId2"/>
          <a:srcRect l="37042" t="33469" r="17959" b="24626"/>
          <a:stretch/>
        </p:blipFill>
        <p:spPr>
          <a:xfrm>
            <a:off x="1464906" y="851306"/>
            <a:ext cx="9454456" cy="4952333"/>
          </a:xfrm>
          <a:prstGeom prst="rect">
            <a:avLst/>
          </a:prstGeom>
        </p:spPr>
      </p:pic>
    </p:spTree>
    <p:extLst>
      <p:ext uri="{BB962C8B-B14F-4D97-AF65-F5344CB8AC3E}">
        <p14:creationId xmlns:p14="http://schemas.microsoft.com/office/powerpoint/2010/main" val="2185960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591EF-D8BD-1BF7-C9C0-9E450AB08D39}"/>
              </a:ext>
            </a:extLst>
          </p:cNvPr>
          <p:cNvPicPr>
            <a:picLocks noChangeAspect="1"/>
          </p:cNvPicPr>
          <p:nvPr/>
        </p:nvPicPr>
        <p:blipFill rotWithShape="1">
          <a:blip r:embed="rId2"/>
          <a:srcRect l="37041" t="19184" r="16275" b="39864"/>
          <a:stretch/>
        </p:blipFill>
        <p:spPr>
          <a:xfrm>
            <a:off x="1483567" y="811764"/>
            <a:ext cx="9745220" cy="4808708"/>
          </a:xfrm>
          <a:prstGeom prst="rect">
            <a:avLst/>
          </a:prstGeom>
        </p:spPr>
      </p:pic>
    </p:spTree>
    <p:extLst>
      <p:ext uri="{BB962C8B-B14F-4D97-AF65-F5344CB8AC3E}">
        <p14:creationId xmlns:p14="http://schemas.microsoft.com/office/powerpoint/2010/main" val="1865433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37C75-E70E-55BA-047C-DA4ABB12FCD1}"/>
              </a:ext>
            </a:extLst>
          </p:cNvPr>
          <p:cNvPicPr>
            <a:picLocks noChangeAspect="1"/>
          </p:cNvPicPr>
          <p:nvPr/>
        </p:nvPicPr>
        <p:blipFill rotWithShape="1">
          <a:blip r:embed="rId2"/>
          <a:srcRect l="36505" t="24762" r="16812" b="47619"/>
          <a:stretch/>
        </p:blipFill>
        <p:spPr>
          <a:xfrm>
            <a:off x="1687457" y="569165"/>
            <a:ext cx="9084253" cy="3023121"/>
          </a:xfrm>
          <a:prstGeom prst="rect">
            <a:avLst/>
          </a:prstGeom>
        </p:spPr>
      </p:pic>
    </p:spTree>
    <p:extLst>
      <p:ext uri="{BB962C8B-B14F-4D97-AF65-F5344CB8AC3E}">
        <p14:creationId xmlns:p14="http://schemas.microsoft.com/office/powerpoint/2010/main" val="3911496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2443F5-2DBC-1690-1101-7D3B3ED8FBAB}"/>
              </a:ext>
            </a:extLst>
          </p:cNvPr>
          <p:cNvPicPr>
            <a:picLocks noChangeAspect="1"/>
          </p:cNvPicPr>
          <p:nvPr/>
        </p:nvPicPr>
        <p:blipFill rotWithShape="1">
          <a:blip r:embed="rId2"/>
          <a:srcRect l="35740" t="14014" r="17959" b="26122"/>
          <a:stretch/>
        </p:blipFill>
        <p:spPr>
          <a:xfrm>
            <a:off x="1828800" y="177281"/>
            <a:ext cx="8509518" cy="6188740"/>
          </a:xfrm>
          <a:prstGeom prst="rect">
            <a:avLst/>
          </a:prstGeom>
        </p:spPr>
      </p:pic>
    </p:spTree>
    <p:extLst>
      <p:ext uri="{BB962C8B-B14F-4D97-AF65-F5344CB8AC3E}">
        <p14:creationId xmlns:p14="http://schemas.microsoft.com/office/powerpoint/2010/main" val="3283995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A4531-600C-1B8B-2359-FDFEF4155901}"/>
              </a:ext>
            </a:extLst>
          </p:cNvPr>
          <p:cNvPicPr>
            <a:picLocks noChangeAspect="1"/>
          </p:cNvPicPr>
          <p:nvPr/>
        </p:nvPicPr>
        <p:blipFill rotWithShape="1">
          <a:blip r:embed="rId2"/>
          <a:srcRect l="37194" t="26395" r="19183" b="33741"/>
          <a:stretch/>
        </p:blipFill>
        <p:spPr>
          <a:xfrm>
            <a:off x="793103" y="305504"/>
            <a:ext cx="10314850" cy="5302194"/>
          </a:xfrm>
          <a:prstGeom prst="rect">
            <a:avLst/>
          </a:prstGeom>
        </p:spPr>
      </p:pic>
    </p:spTree>
    <p:extLst>
      <p:ext uri="{BB962C8B-B14F-4D97-AF65-F5344CB8AC3E}">
        <p14:creationId xmlns:p14="http://schemas.microsoft.com/office/powerpoint/2010/main" val="514762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FAC143-19F4-C60B-FFA6-B8FE0365A17C}"/>
              </a:ext>
            </a:extLst>
          </p:cNvPr>
          <p:cNvPicPr>
            <a:picLocks noChangeAspect="1"/>
          </p:cNvPicPr>
          <p:nvPr/>
        </p:nvPicPr>
        <p:blipFill rotWithShape="1">
          <a:blip r:embed="rId2"/>
          <a:srcRect l="26325" t="15918" r="26455" b="16871"/>
          <a:stretch/>
        </p:blipFill>
        <p:spPr>
          <a:xfrm>
            <a:off x="465396" y="66510"/>
            <a:ext cx="10889959" cy="6791490"/>
          </a:xfrm>
          <a:prstGeom prst="rect">
            <a:avLst/>
          </a:prstGeom>
        </p:spPr>
      </p:pic>
    </p:spTree>
    <p:extLst>
      <p:ext uri="{BB962C8B-B14F-4D97-AF65-F5344CB8AC3E}">
        <p14:creationId xmlns:p14="http://schemas.microsoft.com/office/powerpoint/2010/main" val="38067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1C1C9-47C2-B4C6-B5EB-FC14CC5887A2}"/>
              </a:ext>
            </a:extLst>
          </p:cNvPr>
          <p:cNvPicPr>
            <a:picLocks noChangeAspect="1"/>
          </p:cNvPicPr>
          <p:nvPr/>
        </p:nvPicPr>
        <p:blipFill rotWithShape="1">
          <a:blip r:embed="rId2"/>
          <a:srcRect l="36964" t="15646" r="18878" b="37687"/>
          <a:stretch/>
        </p:blipFill>
        <p:spPr>
          <a:xfrm>
            <a:off x="1221723" y="531466"/>
            <a:ext cx="9748554" cy="5795068"/>
          </a:xfrm>
          <a:prstGeom prst="rect">
            <a:avLst/>
          </a:prstGeom>
        </p:spPr>
      </p:pic>
    </p:spTree>
    <p:extLst>
      <p:ext uri="{BB962C8B-B14F-4D97-AF65-F5344CB8AC3E}">
        <p14:creationId xmlns:p14="http://schemas.microsoft.com/office/powerpoint/2010/main" val="2588306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08E87-2987-558A-B0BF-295112F85D4F}"/>
              </a:ext>
            </a:extLst>
          </p:cNvPr>
          <p:cNvPicPr>
            <a:picLocks noChangeAspect="1"/>
          </p:cNvPicPr>
          <p:nvPr/>
        </p:nvPicPr>
        <p:blipFill rotWithShape="1">
          <a:blip r:embed="rId2"/>
          <a:srcRect l="37347" t="27075" r="18954" b="26939"/>
          <a:stretch/>
        </p:blipFill>
        <p:spPr>
          <a:xfrm>
            <a:off x="1094792" y="507227"/>
            <a:ext cx="9871787" cy="5843545"/>
          </a:xfrm>
          <a:prstGeom prst="rect">
            <a:avLst/>
          </a:prstGeom>
        </p:spPr>
      </p:pic>
    </p:spTree>
    <p:extLst>
      <p:ext uri="{BB962C8B-B14F-4D97-AF65-F5344CB8AC3E}">
        <p14:creationId xmlns:p14="http://schemas.microsoft.com/office/powerpoint/2010/main" val="4254460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B53AE5-D71C-8421-A7D1-494A2D96C416}"/>
              </a:ext>
            </a:extLst>
          </p:cNvPr>
          <p:cNvPicPr>
            <a:picLocks noChangeAspect="1"/>
          </p:cNvPicPr>
          <p:nvPr/>
        </p:nvPicPr>
        <p:blipFill rotWithShape="1">
          <a:blip r:embed="rId2"/>
          <a:srcRect l="36964" t="18231" r="19566" b="45986"/>
          <a:stretch/>
        </p:blipFill>
        <p:spPr>
          <a:xfrm>
            <a:off x="669181" y="849087"/>
            <a:ext cx="10518965" cy="4870578"/>
          </a:xfrm>
          <a:prstGeom prst="rect">
            <a:avLst/>
          </a:prstGeom>
        </p:spPr>
      </p:pic>
    </p:spTree>
    <p:extLst>
      <p:ext uri="{BB962C8B-B14F-4D97-AF65-F5344CB8AC3E}">
        <p14:creationId xmlns:p14="http://schemas.microsoft.com/office/powerpoint/2010/main" val="70305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00CAF7-78EF-02B4-81AE-E31DA6E1369F}"/>
              </a:ext>
            </a:extLst>
          </p:cNvPr>
          <p:cNvSpPr txBox="1"/>
          <p:nvPr/>
        </p:nvSpPr>
        <p:spPr>
          <a:xfrm>
            <a:off x="1166327" y="410547"/>
            <a:ext cx="9769151" cy="4524315"/>
          </a:xfrm>
          <a:prstGeom prst="rect">
            <a:avLst/>
          </a:prstGeom>
          <a:noFill/>
        </p:spPr>
        <p:txBody>
          <a:bodyPr wrap="square">
            <a:spAutoFit/>
          </a:bodyPr>
          <a:lstStyle/>
          <a:p>
            <a:r>
              <a:rPr lang="en-US" sz="2400" b="1" dirty="0"/>
              <a:t>Key Features of Angular</a:t>
            </a:r>
          </a:p>
          <a:p>
            <a:pPr>
              <a:buFont typeface="Arial" panose="020B0604020202020204" pitchFamily="34" charset="0"/>
              <a:buChar char="•"/>
            </a:pPr>
            <a:r>
              <a:rPr lang="en-US" sz="2400" b="1" dirty="0"/>
              <a:t>Component-Based Architecture</a:t>
            </a:r>
            <a:r>
              <a:rPr lang="en-US" sz="2400" dirty="0"/>
              <a:t>: Encourages modular development with reusable components.</a:t>
            </a:r>
          </a:p>
          <a:p>
            <a:pPr>
              <a:buFont typeface="Arial" panose="020B0604020202020204" pitchFamily="34" charset="0"/>
              <a:buChar char="•"/>
            </a:pPr>
            <a:r>
              <a:rPr lang="en-US" sz="2400" b="1" dirty="0"/>
              <a:t>Dependency Injection</a:t>
            </a:r>
            <a:r>
              <a:rPr lang="en-US" sz="2400" dirty="0"/>
              <a:t>: Facilitates better organization and management of services and dependencies.</a:t>
            </a:r>
          </a:p>
          <a:p>
            <a:pPr>
              <a:buFont typeface="Arial" panose="020B0604020202020204" pitchFamily="34" charset="0"/>
              <a:buChar char="•"/>
            </a:pPr>
            <a:r>
              <a:rPr lang="en-US" sz="2400" b="1" dirty="0"/>
              <a:t>Data Binding</a:t>
            </a:r>
            <a:r>
              <a:rPr lang="en-US" sz="2400" dirty="0"/>
              <a:t>: Supports one-way and two-way data binding for seamless data synchronization between model and view.</a:t>
            </a:r>
          </a:p>
          <a:p>
            <a:pPr>
              <a:buFont typeface="Arial" panose="020B0604020202020204" pitchFamily="34" charset="0"/>
              <a:buChar char="•"/>
            </a:pPr>
            <a:r>
              <a:rPr lang="en-US" sz="2400" b="1" dirty="0"/>
              <a:t>Directives</a:t>
            </a:r>
            <a:r>
              <a:rPr lang="en-US" sz="2400" dirty="0"/>
              <a:t>: Extend HTML with custom attributes and elements.</a:t>
            </a:r>
          </a:p>
          <a:p>
            <a:pPr>
              <a:buFont typeface="Arial" panose="020B0604020202020204" pitchFamily="34" charset="0"/>
              <a:buChar char="•"/>
            </a:pPr>
            <a:r>
              <a:rPr lang="en-US" sz="2400" b="1" dirty="0"/>
              <a:t>Services and DI</a:t>
            </a:r>
            <a:r>
              <a:rPr lang="en-US" sz="2400" dirty="0"/>
              <a:t>: Enable shared logic and functionality across components.</a:t>
            </a:r>
          </a:p>
          <a:p>
            <a:pPr>
              <a:buFont typeface="Arial" panose="020B0604020202020204" pitchFamily="34" charset="0"/>
              <a:buChar char="•"/>
            </a:pPr>
            <a:r>
              <a:rPr lang="en-US" sz="2400" b="1" dirty="0"/>
              <a:t>Routing</a:t>
            </a:r>
            <a:r>
              <a:rPr lang="en-US" sz="2400" dirty="0"/>
              <a:t>: Powerful navigation and routing capabilities for single-page applications.</a:t>
            </a:r>
          </a:p>
          <a:p>
            <a:pPr>
              <a:buFont typeface="Arial" panose="020B0604020202020204" pitchFamily="34" charset="0"/>
              <a:buChar char="•"/>
            </a:pPr>
            <a:r>
              <a:rPr lang="en-US" sz="2400" b="1" dirty="0"/>
              <a:t>Forms Handling</a:t>
            </a:r>
            <a:r>
              <a:rPr lang="en-US" sz="2400" dirty="0"/>
              <a:t>: Robust support for reactive and template-driven forms.</a:t>
            </a:r>
          </a:p>
        </p:txBody>
      </p:sp>
    </p:spTree>
    <p:extLst>
      <p:ext uri="{BB962C8B-B14F-4D97-AF65-F5344CB8AC3E}">
        <p14:creationId xmlns:p14="http://schemas.microsoft.com/office/powerpoint/2010/main" val="2437677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2B713A-19D0-5FD3-D794-5E3A4D0F678F}"/>
              </a:ext>
            </a:extLst>
          </p:cNvPr>
          <p:cNvPicPr>
            <a:picLocks noChangeAspect="1"/>
          </p:cNvPicPr>
          <p:nvPr/>
        </p:nvPicPr>
        <p:blipFill rotWithShape="1">
          <a:blip r:embed="rId2"/>
          <a:srcRect l="37270" t="19184" r="18341" b="20000"/>
          <a:stretch/>
        </p:blipFill>
        <p:spPr>
          <a:xfrm>
            <a:off x="1612640" y="149900"/>
            <a:ext cx="8966719" cy="6558199"/>
          </a:xfrm>
          <a:prstGeom prst="rect">
            <a:avLst/>
          </a:prstGeom>
        </p:spPr>
      </p:pic>
    </p:spTree>
    <p:extLst>
      <p:ext uri="{BB962C8B-B14F-4D97-AF65-F5344CB8AC3E}">
        <p14:creationId xmlns:p14="http://schemas.microsoft.com/office/powerpoint/2010/main" val="1162734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96D4AC-8374-59C3-EC2F-486B2DE27A95}"/>
              </a:ext>
            </a:extLst>
          </p:cNvPr>
          <p:cNvPicPr>
            <a:picLocks noChangeAspect="1"/>
          </p:cNvPicPr>
          <p:nvPr/>
        </p:nvPicPr>
        <p:blipFill rotWithShape="1">
          <a:blip r:embed="rId2"/>
          <a:srcRect l="37194" t="50000" r="19184" b="23401"/>
          <a:stretch/>
        </p:blipFill>
        <p:spPr>
          <a:xfrm>
            <a:off x="1477964" y="1273629"/>
            <a:ext cx="9637905" cy="4310742"/>
          </a:xfrm>
          <a:prstGeom prst="rect">
            <a:avLst/>
          </a:prstGeom>
        </p:spPr>
      </p:pic>
    </p:spTree>
    <p:extLst>
      <p:ext uri="{BB962C8B-B14F-4D97-AF65-F5344CB8AC3E}">
        <p14:creationId xmlns:p14="http://schemas.microsoft.com/office/powerpoint/2010/main" val="537322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8017FB-D3F5-E386-2024-98F4E3800BD5}"/>
              </a:ext>
            </a:extLst>
          </p:cNvPr>
          <p:cNvPicPr>
            <a:picLocks noChangeAspect="1"/>
          </p:cNvPicPr>
          <p:nvPr/>
        </p:nvPicPr>
        <p:blipFill rotWithShape="1">
          <a:blip r:embed="rId2"/>
          <a:srcRect l="36735" t="15102" r="19719" b="28708"/>
          <a:stretch/>
        </p:blipFill>
        <p:spPr>
          <a:xfrm>
            <a:off x="1586203" y="0"/>
            <a:ext cx="9237307" cy="6704760"/>
          </a:xfrm>
          <a:prstGeom prst="rect">
            <a:avLst/>
          </a:prstGeom>
        </p:spPr>
      </p:pic>
    </p:spTree>
    <p:extLst>
      <p:ext uri="{BB962C8B-B14F-4D97-AF65-F5344CB8AC3E}">
        <p14:creationId xmlns:p14="http://schemas.microsoft.com/office/powerpoint/2010/main" val="257644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591C2E-873A-8288-83AA-0644C0CF5781}"/>
              </a:ext>
            </a:extLst>
          </p:cNvPr>
          <p:cNvPicPr>
            <a:picLocks noChangeAspect="1"/>
          </p:cNvPicPr>
          <p:nvPr/>
        </p:nvPicPr>
        <p:blipFill rotWithShape="1">
          <a:blip r:embed="rId2"/>
          <a:srcRect l="36811" t="21769" r="18877" b="33605"/>
          <a:stretch/>
        </p:blipFill>
        <p:spPr>
          <a:xfrm>
            <a:off x="699796" y="372083"/>
            <a:ext cx="10916815" cy="6184309"/>
          </a:xfrm>
          <a:prstGeom prst="rect">
            <a:avLst/>
          </a:prstGeom>
        </p:spPr>
      </p:pic>
    </p:spTree>
    <p:extLst>
      <p:ext uri="{BB962C8B-B14F-4D97-AF65-F5344CB8AC3E}">
        <p14:creationId xmlns:p14="http://schemas.microsoft.com/office/powerpoint/2010/main" val="2852361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410707-976C-1CD9-D02F-321B7F67C186}"/>
              </a:ext>
            </a:extLst>
          </p:cNvPr>
          <p:cNvPicPr>
            <a:picLocks noChangeAspect="1"/>
          </p:cNvPicPr>
          <p:nvPr/>
        </p:nvPicPr>
        <p:blipFill rotWithShape="1">
          <a:blip r:embed="rId2"/>
          <a:srcRect l="37730" t="15102" r="18189" b="37959"/>
          <a:stretch/>
        </p:blipFill>
        <p:spPr>
          <a:xfrm>
            <a:off x="914400" y="325437"/>
            <a:ext cx="10300996" cy="6169868"/>
          </a:xfrm>
          <a:prstGeom prst="rect">
            <a:avLst/>
          </a:prstGeom>
        </p:spPr>
      </p:pic>
    </p:spTree>
    <p:extLst>
      <p:ext uri="{BB962C8B-B14F-4D97-AF65-F5344CB8AC3E}">
        <p14:creationId xmlns:p14="http://schemas.microsoft.com/office/powerpoint/2010/main" val="767779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FB87C-AB18-D197-6F66-6774ECBE580C}"/>
              </a:ext>
            </a:extLst>
          </p:cNvPr>
          <p:cNvPicPr>
            <a:picLocks noChangeAspect="1"/>
          </p:cNvPicPr>
          <p:nvPr/>
        </p:nvPicPr>
        <p:blipFill rotWithShape="1">
          <a:blip r:embed="rId2"/>
          <a:srcRect l="37117" t="26939" r="19566" b="37823"/>
          <a:stretch/>
        </p:blipFill>
        <p:spPr>
          <a:xfrm>
            <a:off x="414919" y="858416"/>
            <a:ext cx="11561384" cy="5290457"/>
          </a:xfrm>
          <a:prstGeom prst="rect">
            <a:avLst/>
          </a:prstGeom>
        </p:spPr>
      </p:pic>
    </p:spTree>
    <p:extLst>
      <p:ext uri="{BB962C8B-B14F-4D97-AF65-F5344CB8AC3E}">
        <p14:creationId xmlns:p14="http://schemas.microsoft.com/office/powerpoint/2010/main" val="2125482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36991-0EB2-E78F-7D23-DFD28DBF8D4B}"/>
              </a:ext>
            </a:extLst>
          </p:cNvPr>
          <p:cNvPicPr>
            <a:picLocks noChangeAspect="1"/>
          </p:cNvPicPr>
          <p:nvPr/>
        </p:nvPicPr>
        <p:blipFill rotWithShape="1">
          <a:blip r:embed="rId2"/>
          <a:srcRect l="36123" t="23945" r="19873" b="46259"/>
          <a:stretch/>
        </p:blipFill>
        <p:spPr>
          <a:xfrm>
            <a:off x="1094540" y="746449"/>
            <a:ext cx="9719619" cy="5029200"/>
          </a:xfrm>
          <a:prstGeom prst="rect">
            <a:avLst/>
          </a:prstGeom>
        </p:spPr>
      </p:pic>
    </p:spTree>
    <p:extLst>
      <p:ext uri="{BB962C8B-B14F-4D97-AF65-F5344CB8AC3E}">
        <p14:creationId xmlns:p14="http://schemas.microsoft.com/office/powerpoint/2010/main" val="157919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2F3259-9EFB-534F-AC06-54942826B9AE}"/>
              </a:ext>
            </a:extLst>
          </p:cNvPr>
          <p:cNvPicPr>
            <a:picLocks noChangeAspect="1"/>
          </p:cNvPicPr>
          <p:nvPr/>
        </p:nvPicPr>
        <p:blipFill rotWithShape="1">
          <a:blip r:embed="rId2"/>
          <a:srcRect l="37117" t="18640" r="19336" b="14286"/>
          <a:stretch/>
        </p:blipFill>
        <p:spPr>
          <a:xfrm>
            <a:off x="1278295" y="99556"/>
            <a:ext cx="9955762" cy="7001040"/>
          </a:xfrm>
          <a:prstGeom prst="rect">
            <a:avLst/>
          </a:prstGeom>
        </p:spPr>
      </p:pic>
    </p:spTree>
    <p:extLst>
      <p:ext uri="{BB962C8B-B14F-4D97-AF65-F5344CB8AC3E}">
        <p14:creationId xmlns:p14="http://schemas.microsoft.com/office/powerpoint/2010/main" val="2265138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9D71-06A1-1322-C559-5CFF73BED4D8}"/>
              </a:ext>
            </a:extLst>
          </p:cNvPr>
          <p:cNvSpPr>
            <a:spLocks noGrp="1"/>
          </p:cNvSpPr>
          <p:nvPr>
            <p:ph type="title"/>
          </p:nvPr>
        </p:nvSpPr>
        <p:spPr/>
        <p:txBody>
          <a:bodyPr/>
          <a:lstStyle/>
          <a:p>
            <a:r>
              <a:rPr lang="en-US" b="1" dirty="0"/>
              <a:t>ANGULAR LIFE CYCLE HOOKS</a:t>
            </a:r>
            <a:endParaRPr lang="en-IN" b="1" dirty="0"/>
          </a:p>
        </p:txBody>
      </p:sp>
      <p:sp>
        <p:nvSpPr>
          <p:cNvPr id="3" name="Content Placeholder 2">
            <a:extLst>
              <a:ext uri="{FF2B5EF4-FFF2-40B4-BE49-F238E27FC236}">
                <a16:creationId xmlns:a16="http://schemas.microsoft.com/office/drawing/2014/main" id="{D8A4C16B-116C-BBA0-AB2F-D213961CCBAD}"/>
              </a:ext>
            </a:extLst>
          </p:cNvPr>
          <p:cNvSpPr>
            <a:spLocks noGrp="1"/>
          </p:cNvSpPr>
          <p:nvPr>
            <p:ph idx="1"/>
          </p:nvPr>
        </p:nvSpPr>
        <p:spPr/>
        <p:txBody>
          <a:bodyPr>
            <a:normAutofit lnSpcReduction="10000"/>
          </a:bodyPr>
          <a:lstStyle/>
          <a:p>
            <a:pPr marL="0" indent="0">
              <a:buNone/>
            </a:pPr>
            <a:r>
              <a:rPr lang="en-US" sz="4000" dirty="0"/>
              <a:t>In Angular, lifecycle hooks are special methods that get called at specific points in the life of a component or directive. These hooks provide developers with a way to tap into key events in the lifecycle of Angular components and directives, allowing them to execute custom logic at each stage. Here’s a detailed explanation of the most commonly used lifecycle hooks:</a:t>
            </a:r>
            <a:endParaRPr lang="en-IN" sz="4000" dirty="0"/>
          </a:p>
        </p:txBody>
      </p:sp>
    </p:spTree>
    <p:extLst>
      <p:ext uri="{BB962C8B-B14F-4D97-AF65-F5344CB8AC3E}">
        <p14:creationId xmlns:p14="http://schemas.microsoft.com/office/powerpoint/2010/main" val="3702093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5E14A2-4ECA-3C3B-8B76-0529FEEE41E6}"/>
              </a:ext>
            </a:extLst>
          </p:cNvPr>
          <p:cNvPicPr>
            <a:picLocks noChangeAspect="1"/>
          </p:cNvPicPr>
          <p:nvPr/>
        </p:nvPicPr>
        <p:blipFill rotWithShape="1">
          <a:blip r:embed="rId2"/>
          <a:srcRect l="37653" t="25034" r="20178" b="17959"/>
          <a:stretch/>
        </p:blipFill>
        <p:spPr>
          <a:xfrm>
            <a:off x="1754155" y="127308"/>
            <a:ext cx="8256037" cy="6278182"/>
          </a:xfrm>
          <a:prstGeom prst="rect">
            <a:avLst/>
          </a:prstGeom>
        </p:spPr>
      </p:pic>
    </p:spTree>
    <p:extLst>
      <p:ext uri="{BB962C8B-B14F-4D97-AF65-F5344CB8AC3E}">
        <p14:creationId xmlns:p14="http://schemas.microsoft.com/office/powerpoint/2010/main" val="46110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02D84-8E94-0098-86E4-C3F8E52E6517}"/>
              </a:ext>
            </a:extLst>
          </p:cNvPr>
          <p:cNvSpPr>
            <a:spLocks noGrp="1"/>
          </p:cNvSpPr>
          <p:nvPr>
            <p:ph type="title"/>
          </p:nvPr>
        </p:nvSpPr>
        <p:spPr/>
        <p:txBody>
          <a:bodyPr/>
          <a:lstStyle/>
          <a:p>
            <a:r>
              <a:rPr lang="en-IN" b="1" dirty="0"/>
              <a:t>Steps to Install Angular</a:t>
            </a:r>
          </a:p>
        </p:txBody>
      </p:sp>
      <p:pic>
        <p:nvPicPr>
          <p:cNvPr id="5" name="Content Placeholder 4">
            <a:extLst>
              <a:ext uri="{FF2B5EF4-FFF2-40B4-BE49-F238E27FC236}">
                <a16:creationId xmlns:a16="http://schemas.microsoft.com/office/drawing/2014/main" id="{6826F4FE-95BA-7832-9C49-354CBD6DABE2}"/>
              </a:ext>
            </a:extLst>
          </p:cNvPr>
          <p:cNvPicPr>
            <a:picLocks noGrp="1" noChangeAspect="1"/>
          </p:cNvPicPr>
          <p:nvPr>
            <p:ph idx="1"/>
          </p:nvPr>
        </p:nvPicPr>
        <p:blipFill rotWithShape="1">
          <a:blip r:embed="rId2"/>
          <a:srcRect l="37122" t="26624" r="17564" b="22414"/>
          <a:stretch/>
        </p:blipFill>
        <p:spPr>
          <a:xfrm>
            <a:off x="2067957" y="1268963"/>
            <a:ext cx="7922350" cy="4801097"/>
          </a:xfrm>
        </p:spPr>
      </p:pic>
    </p:spTree>
    <p:extLst>
      <p:ext uri="{BB962C8B-B14F-4D97-AF65-F5344CB8AC3E}">
        <p14:creationId xmlns:p14="http://schemas.microsoft.com/office/powerpoint/2010/main" val="320929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91F4DC-A27B-5D6F-807A-A0BE136C097C}"/>
              </a:ext>
            </a:extLst>
          </p:cNvPr>
          <p:cNvPicPr>
            <a:picLocks noChangeAspect="1"/>
          </p:cNvPicPr>
          <p:nvPr/>
        </p:nvPicPr>
        <p:blipFill rotWithShape="1">
          <a:blip r:embed="rId2"/>
          <a:srcRect l="37348" t="18639" r="19948" b="20681"/>
          <a:stretch/>
        </p:blipFill>
        <p:spPr>
          <a:xfrm>
            <a:off x="2062065" y="479440"/>
            <a:ext cx="7735077" cy="5899120"/>
          </a:xfrm>
          <a:prstGeom prst="rect">
            <a:avLst/>
          </a:prstGeom>
        </p:spPr>
      </p:pic>
    </p:spTree>
    <p:extLst>
      <p:ext uri="{BB962C8B-B14F-4D97-AF65-F5344CB8AC3E}">
        <p14:creationId xmlns:p14="http://schemas.microsoft.com/office/powerpoint/2010/main" val="1025363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3B6039-5854-8E35-52C1-C58AC9312F26}"/>
              </a:ext>
            </a:extLst>
          </p:cNvPr>
          <p:cNvPicPr>
            <a:picLocks noChangeAspect="1"/>
          </p:cNvPicPr>
          <p:nvPr/>
        </p:nvPicPr>
        <p:blipFill rotWithShape="1">
          <a:blip r:embed="rId2"/>
          <a:srcRect l="39337" t="18367" r="37015" b="18639"/>
          <a:stretch/>
        </p:blipFill>
        <p:spPr>
          <a:xfrm>
            <a:off x="3275187" y="-223934"/>
            <a:ext cx="5336970" cy="7996818"/>
          </a:xfrm>
          <a:prstGeom prst="rect">
            <a:avLst/>
          </a:prstGeom>
        </p:spPr>
      </p:pic>
    </p:spTree>
    <p:extLst>
      <p:ext uri="{BB962C8B-B14F-4D97-AF65-F5344CB8AC3E}">
        <p14:creationId xmlns:p14="http://schemas.microsoft.com/office/powerpoint/2010/main" val="3614535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86B8B0-F801-EA4E-01BF-8A80443F1F48}"/>
              </a:ext>
            </a:extLst>
          </p:cNvPr>
          <p:cNvPicPr>
            <a:picLocks noChangeAspect="1"/>
          </p:cNvPicPr>
          <p:nvPr/>
        </p:nvPicPr>
        <p:blipFill rotWithShape="1">
          <a:blip r:embed="rId2"/>
          <a:srcRect l="36505" t="20136" r="19643" b="12109"/>
          <a:stretch/>
        </p:blipFill>
        <p:spPr>
          <a:xfrm>
            <a:off x="2340429" y="164996"/>
            <a:ext cx="7511142" cy="6528008"/>
          </a:xfrm>
          <a:prstGeom prst="rect">
            <a:avLst/>
          </a:prstGeom>
        </p:spPr>
      </p:pic>
    </p:spTree>
    <p:extLst>
      <p:ext uri="{BB962C8B-B14F-4D97-AF65-F5344CB8AC3E}">
        <p14:creationId xmlns:p14="http://schemas.microsoft.com/office/powerpoint/2010/main" val="3061947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EF0889-189D-22D1-ED8A-DEA1D3B81683}"/>
              </a:ext>
            </a:extLst>
          </p:cNvPr>
          <p:cNvPicPr>
            <a:picLocks noChangeAspect="1"/>
          </p:cNvPicPr>
          <p:nvPr/>
        </p:nvPicPr>
        <p:blipFill rotWithShape="1">
          <a:blip r:embed="rId2"/>
          <a:srcRect l="39413" t="23673" r="19260" b="22313"/>
          <a:stretch/>
        </p:blipFill>
        <p:spPr>
          <a:xfrm>
            <a:off x="1922106" y="115752"/>
            <a:ext cx="9013372" cy="6626496"/>
          </a:xfrm>
          <a:prstGeom prst="rect">
            <a:avLst/>
          </a:prstGeom>
        </p:spPr>
      </p:pic>
    </p:spTree>
    <p:extLst>
      <p:ext uri="{BB962C8B-B14F-4D97-AF65-F5344CB8AC3E}">
        <p14:creationId xmlns:p14="http://schemas.microsoft.com/office/powerpoint/2010/main" val="261810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9829A5-4B62-1DC0-A8BC-5A9E257D893C}"/>
              </a:ext>
            </a:extLst>
          </p:cNvPr>
          <p:cNvPicPr>
            <a:picLocks noChangeAspect="1"/>
          </p:cNvPicPr>
          <p:nvPr/>
        </p:nvPicPr>
        <p:blipFill rotWithShape="1">
          <a:blip r:embed="rId2"/>
          <a:srcRect l="37424" t="15374" r="21096" b="24898"/>
          <a:stretch/>
        </p:blipFill>
        <p:spPr>
          <a:xfrm>
            <a:off x="2394856" y="272505"/>
            <a:ext cx="7794171" cy="6312990"/>
          </a:xfrm>
          <a:prstGeom prst="rect">
            <a:avLst/>
          </a:prstGeom>
        </p:spPr>
      </p:pic>
    </p:spTree>
    <p:extLst>
      <p:ext uri="{BB962C8B-B14F-4D97-AF65-F5344CB8AC3E}">
        <p14:creationId xmlns:p14="http://schemas.microsoft.com/office/powerpoint/2010/main" val="999445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BFF509-E58E-0564-DBF6-55F40C44F4C8}"/>
              </a:ext>
            </a:extLst>
          </p:cNvPr>
          <p:cNvPicPr>
            <a:picLocks noChangeAspect="1"/>
          </p:cNvPicPr>
          <p:nvPr/>
        </p:nvPicPr>
        <p:blipFill rotWithShape="1">
          <a:blip r:embed="rId2"/>
          <a:srcRect l="37194" t="17415" r="19949" b="27619"/>
          <a:stretch/>
        </p:blipFill>
        <p:spPr>
          <a:xfrm>
            <a:off x="1679510" y="242817"/>
            <a:ext cx="9106678" cy="6569820"/>
          </a:xfrm>
          <a:prstGeom prst="rect">
            <a:avLst/>
          </a:prstGeom>
        </p:spPr>
      </p:pic>
    </p:spTree>
    <p:extLst>
      <p:ext uri="{BB962C8B-B14F-4D97-AF65-F5344CB8AC3E}">
        <p14:creationId xmlns:p14="http://schemas.microsoft.com/office/powerpoint/2010/main" val="3684422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5522E-67E1-5836-C4E4-A1678AD4EC31}"/>
              </a:ext>
            </a:extLst>
          </p:cNvPr>
          <p:cNvPicPr>
            <a:picLocks noChangeAspect="1"/>
          </p:cNvPicPr>
          <p:nvPr/>
        </p:nvPicPr>
        <p:blipFill rotWithShape="1">
          <a:blip r:embed="rId2"/>
          <a:srcRect l="37270" t="24762" r="20025" b="45442"/>
          <a:stretch/>
        </p:blipFill>
        <p:spPr>
          <a:xfrm>
            <a:off x="188192" y="1110343"/>
            <a:ext cx="11815615" cy="4637313"/>
          </a:xfrm>
          <a:prstGeom prst="rect">
            <a:avLst/>
          </a:prstGeom>
        </p:spPr>
      </p:pic>
    </p:spTree>
    <p:extLst>
      <p:ext uri="{BB962C8B-B14F-4D97-AF65-F5344CB8AC3E}">
        <p14:creationId xmlns:p14="http://schemas.microsoft.com/office/powerpoint/2010/main" val="3464768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5CAD5-09D6-E01B-55D6-F43D8F2245D8}"/>
              </a:ext>
            </a:extLst>
          </p:cNvPr>
          <p:cNvPicPr>
            <a:picLocks noChangeAspect="1"/>
          </p:cNvPicPr>
          <p:nvPr/>
        </p:nvPicPr>
        <p:blipFill rotWithShape="1">
          <a:blip r:embed="rId2"/>
          <a:srcRect l="37424" t="18775" r="20025" b="14830"/>
          <a:stretch/>
        </p:blipFill>
        <p:spPr>
          <a:xfrm>
            <a:off x="1726163" y="120816"/>
            <a:ext cx="7383624" cy="6480592"/>
          </a:xfrm>
          <a:prstGeom prst="rect">
            <a:avLst/>
          </a:prstGeom>
        </p:spPr>
      </p:pic>
    </p:spTree>
    <p:extLst>
      <p:ext uri="{BB962C8B-B14F-4D97-AF65-F5344CB8AC3E}">
        <p14:creationId xmlns:p14="http://schemas.microsoft.com/office/powerpoint/2010/main" val="2908223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628CA-E585-7A8D-A7A3-A518B117118D}"/>
              </a:ext>
            </a:extLst>
          </p:cNvPr>
          <p:cNvPicPr>
            <a:picLocks noChangeAspect="1"/>
          </p:cNvPicPr>
          <p:nvPr/>
        </p:nvPicPr>
        <p:blipFill rotWithShape="1">
          <a:blip r:embed="rId2"/>
          <a:srcRect l="37347" t="21632" r="19413" b="28844"/>
          <a:stretch/>
        </p:blipFill>
        <p:spPr>
          <a:xfrm>
            <a:off x="1828800" y="649691"/>
            <a:ext cx="9377265" cy="6041281"/>
          </a:xfrm>
          <a:prstGeom prst="rect">
            <a:avLst/>
          </a:prstGeom>
        </p:spPr>
      </p:pic>
    </p:spTree>
    <p:extLst>
      <p:ext uri="{BB962C8B-B14F-4D97-AF65-F5344CB8AC3E}">
        <p14:creationId xmlns:p14="http://schemas.microsoft.com/office/powerpoint/2010/main" val="1803243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A6EBA-FCF8-70D2-8B52-7AFDF1D4C6B2}"/>
              </a:ext>
            </a:extLst>
          </p:cNvPr>
          <p:cNvPicPr>
            <a:picLocks noChangeAspect="1"/>
          </p:cNvPicPr>
          <p:nvPr/>
        </p:nvPicPr>
        <p:blipFill rotWithShape="1">
          <a:blip r:embed="rId2"/>
          <a:srcRect l="37653" t="36327" r="17500" b="23945"/>
          <a:stretch/>
        </p:blipFill>
        <p:spPr>
          <a:xfrm>
            <a:off x="1110343" y="622007"/>
            <a:ext cx="10473658" cy="5218956"/>
          </a:xfrm>
          <a:prstGeom prst="rect">
            <a:avLst/>
          </a:prstGeom>
        </p:spPr>
      </p:pic>
    </p:spTree>
    <p:extLst>
      <p:ext uri="{BB962C8B-B14F-4D97-AF65-F5344CB8AC3E}">
        <p14:creationId xmlns:p14="http://schemas.microsoft.com/office/powerpoint/2010/main" val="2423806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F91C91-5144-DC34-D43F-7AE587423BCE}"/>
              </a:ext>
            </a:extLst>
          </p:cNvPr>
          <p:cNvPicPr>
            <a:picLocks noChangeAspect="1"/>
          </p:cNvPicPr>
          <p:nvPr/>
        </p:nvPicPr>
        <p:blipFill rotWithShape="1">
          <a:blip r:embed="rId2"/>
          <a:srcRect l="37347" t="30476" r="14591" b="27211"/>
          <a:stretch/>
        </p:blipFill>
        <p:spPr>
          <a:xfrm>
            <a:off x="1343608" y="500524"/>
            <a:ext cx="10915798" cy="5405754"/>
          </a:xfrm>
          <a:prstGeom prst="rect">
            <a:avLst/>
          </a:prstGeom>
        </p:spPr>
      </p:pic>
    </p:spTree>
    <p:extLst>
      <p:ext uri="{BB962C8B-B14F-4D97-AF65-F5344CB8AC3E}">
        <p14:creationId xmlns:p14="http://schemas.microsoft.com/office/powerpoint/2010/main" val="318959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8846B-06DC-1747-BCC1-E9BC0B991A95}"/>
              </a:ext>
            </a:extLst>
          </p:cNvPr>
          <p:cNvPicPr>
            <a:picLocks noChangeAspect="1"/>
          </p:cNvPicPr>
          <p:nvPr/>
        </p:nvPicPr>
        <p:blipFill rotWithShape="1">
          <a:blip r:embed="rId2"/>
          <a:srcRect l="36658" t="25306" r="13137" b="33197"/>
          <a:stretch/>
        </p:blipFill>
        <p:spPr>
          <a:xfrm>
            <a:off x="70645" y="475861"/>
            <a:ext cx="12121355" cy="5635690"/>
          </a:xfrm>
          <a:prstGeom prst="rect">
            <a:avLst/>
          </a:prstGeom>
        </p:spPr>
      </p:pic>
    </p:spTree>
    <p:extLst>
      <p:ext uri="{BB962C8B-B14F-4D97-AF65-F5344CB8AC3E}">
        <p14:creationId xmlns:p14="http://schemas.microsoft.com/office/powerpoint/2010/main" val="1225247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CB9B3-6CC8-C821-4A5D-A2CF63EE617C}"/>
              </a:ext>
            </a:extLst>
          </p:cNvPr>
          <p:cNvPicPr>
            <a:picLocks noChangeAspect="1"/>
          </p:cNvPicPr>
          <p:nvPr/>
        </p:nvPicPr>
        <p:blipFill rotWithShape="1">
          <a:blip r:embed="rId2"/>
          <a:srcRect l="36964" t="18911" r="16505" b="42994"/>
          <a:stretch/>
        </p:blipFill>
        <p:spPr>
          <a:xfrm>
            <a:off x="811541" y="995367"/>
            <a:ext cx="10568917" cy="4867266"/>
          </a:xfrm>
          <a:prstGeom prst="rect">
            <a:avLst/>
          </a:prstGeom>
        </p:spPr>
      </p:pic>
    </p:spTree>
    <p:extLst>
      <p:ext uri="{BB962C8B-B14F-4D97-AF65-F5344CB8AC3E}">
        <p14:creationId xmlns:p14="http://schemas.microsoft.com/office/powerpoint/2010/main" val="4151546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63D59-FC35-DCEF-6C75-6B8E9041EFEB}"/>
              </a:ext>
            </a:extLst>
          </p:cNvPr>
          <p:cNvPicPr>
            <a:picLocks noChangeAspect="1"/>
          </p:cNvPicPr>
          <p:nvPr/>
        </p:nvPicPr>
        <p:blipFill rotWithShape="1">
          <a:blip r:embed="rId2"/>
          <a:srcRect l="37653" t="14694" r="18113" b="14966"/>
          <a:stretch/>
        </p:blipFill>
        <p:spPr>
          <a:xfrm>
            <a:off x="2304661" y="-144124"/>
            <a:ext cx="7259217" cy="6493105"/>
          </a:xfrm>
          <a:prstGeom prst="rect">
            <a:avLst/>
          </a:prstGeom>
        </p:spPr>
      </p:pic>
    </p:spTree>
    <p:extLst>
      <p:ext uri="{BB962C8B-B14F-4D97-AF65-F5344CB8AC3E}">
        <p14:creationId xmlns:p14="http://schemas.microsoft.com/office/powerpoint/2010/main" val="1729344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78603-7735-4B4A-A4ED-F88C226740B8}"/>
              </a:ext>
            </a:extLst>
          </p:cNvPr>
          <p:cNvPicPr>
            <a:picLocks noChangeAspect="1"/>
          </p:cNvPicPr>
          <p:nvPr/>
        </p:nvPicPr>
        <p:blipFill rotWithShape="1">
          <a:blip r:embed="rId2"/>
          <a:srcRect l="37041" t="27211" r="18495" b="44898"/>
          <a:stretch/>
        </p:blipFill>
        <p:spPr>
          <a:xfrm>
            <a:off x="0" y="1045028"/>
            <a:ext cx="12534601" cy="4422709"/>
          </a:xfrm>
          <a:prstGeom prst="rect">
            <a:avLst/>
          </a:prstGeom>
        </p:spPr>
      </p:pic>
    </p:spTree>
    <p:extLst>
      <p:ext uri="{BB962C8B-B14F-4D97-AF65-F5344CB8AC3E}">
        <p14:creationId xmlns:p14="http://schemas.microsoft.com/office/powerpoint/2010/main" val="325398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16D-6C05-121B-4AD4-4A7ACE3064D3}"/>
              </a:ext>
            </a:extLst>
          </p:cNvPr>
          <p:cNvSpPr>
            <a:spLocks noGrp="1"/>
          </p:cNvSpPr>
          <p:nvPr>
            <p:ph type="title"/>
          </p:nvPr>
        </p:nvSpPr>
        <p:spPr/>
        <p:txBody>
          <a:bodyPr/>
          <a:lstStyle/>
          <a:p>
            <a:r>
              <a:rPr lang="en-IN" b="1" dirty="0"/>
              <a:t>Components in Angular</a:t>
            </a:r>
          </a:p>
        </p:txBody>
      </p:sp>
      <p:pic>
        <p:nvPicPr>
          <p:cNvPr id="5" name="Content Placeholder 4">
            <a:extLst>
              <a:ext uri="{FF2B5EF4-FFF2-40B4-BE49-F238E27FC236}">
                <a16:creationId xmlns:a16="http://schemas.microsoft.com/office/drawing/2014/main" id="{5D4170A0-912E-150D-1CAB-04BF024451FC}"/>
              </a:ext>
            </a:extLst>
          </p:cNvPr>
          <p:cNvPicPr>
            <a:picLocks noGrp="1" noChangeAspect="1"/>
          </p:cNvPicPr>
          <p:nvPr>
            <p:ph idx="1"/>
          </p:nvPr>
        </p:nvPicPr>
        <p:blipFill rotWithShape="1">
          <a:blip r:embed="rId2"/>
          <a:srcRect l="37416" t="25805" r="17594" b="41602"/>
          <a:stretch/>
        </p:blipFill>
        <p:spPr>
          <a:xfrm>
            <a:off x="1184988" y="1343906"/>
            <a:ext cx="10898152" cy="4441073"/>
          </a:xfrm>
        </p:spPr>
      </p:pic>
    </p:spTree>
    <p:extLst>
      <p:ext uri="{BB962C8B-B14F-4D97-AF65-F5344CB8AC3E}">
        <p14:creationId xmlns:p14="http://schemas.microsoft.com/office/powerpoint/2010/main" val="1769341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303880-038C-3DEF-E57D-B6159CA55815}"/>
              </a:ext>
            </a:extLst>
          </p:cNvPr>
          <p:cNvPicPr>
            <a:picLocks noChangeAspect="1"/>
          </p:cNvPicPr>
          <p:nvPr/>
        </p:nvPicPr>
        <p:blipFill rotWithShape="1">
          <a:blip r:embed="rId2"/>
          <a:srcRect l="37348" t="24353" r="19106" b="28435"/>
          <a:stretch/>
        </p:blipFill>
        <p:spPr>
          <a:xfrm>
            <a:off x="2018522" y="444423"/>
            <a:ext cx="9262188" cy="5648468"/>
          </a:xfrm>
          <a:prstGeom prst="rect">
            <a:avLst/>
          </a:prstGeom>
        </p:spPr>
      </p:pic>
    </p:spTree>
    <p:extLst>
      <p:ext uri="{BB962C8B-B14F-4D97-AF65-F5344CB8AC3E}">
        <p14:creationId xmlns:p14="http://schemas.microsoft.com/office/powerpoint/2010/main" val="1782968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2C7AC-0B83-3F2F-619E-9C6214AE2E13}"/>
              </a:ext>
            </a:extLst>
          </p:cNvPr>
          <p:cNvPicPr>
            <a:picLocks noChangeAspect="1"/>
          </p:cNvPicPr>
          <p:nvPr/>
        </p:nvPicPr>
        <p:blipFill rotWithShape="1">
          <a:blip r:embed="rId2"/>
          <a:srcRect l="36123" t="24627" r="16658" b="25713"/>
          <a:stretch/>
        </p:blipFill>
        <p:spPr>
          <a:xfrm>
            <a:off x="1679512" y="394850"/>
            <a:ext cx="9710896" cy="5744693"/>
          </a:xfrm>
          <a:prstGeom prst="rect">
            <a:avLst/>
          </a:prstGeom>
        </p:spPr>
      </p:pic>
    </p:spTree>
    <p:extLst>
      <p:ext uri="{BB962C8B-B14F-4D97-AF65-F5344CB8AC3E}">
        <p14:creationId xmlns:p14="http://schemas.microsoft.com/office/powerpoint/2010/main" val="4228949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732F-CD16-7686-CC8F-F685B57CFCFD}"/>
              </a:ext>
            </a:extLst>
          </p:cNvPr>
          <p:cNvSpPr>
            <a:spLocks noGrp="1"/>
          </p:cNvSpPr>
          <p:nvPr>
            <p:ph type="title"/>
          </p:nvPr>
        </p:nvSpPr>
        <p:spPr/>
        <p:txBody>
          <a:bodyPr/>
          <a:lstStyle/>
          <a:p>
            <a:r>
              <a:rPr lang="en-IN" b="1" dirty="0"/>
              <a:t>How Angular Works</a:t>
            </a:r>
          </a:p>
        </p:txBody>
      </p:sp>
      <p:pic>
        <p:nvPicPr>
          <p:cNvPr id="6" name="Content Placeholder 5">
            <a:extLst>
              <a:ext uri="{FF2B5EF4-FFF2-40B4-BE49-F238E27FC236}">
                <a16:creationId xmlns:a16="http://schemas.microsoft.com/office/drawing/2014/main" id="{5785FA11-F9B6-9CDF-1775-933315E6FF17}"/>
              </a:ext>
            </a:extLst>
          </p:cNvPr>
          <p:cNvPicPr>
            <a:picLocks noGrp="1" noChangeAspect="1"/>
          </p:cNvPicPr>
          <p:nvPr>
            <p:ph idx="1"/>
          </p:nvPr>
        </p:nvPicPr>
        <p:blipFill rotWithShape="1">
          <a:blip r:embed="rId2"/>
          <a:srcRect l="35487" t="19586" r="9995" b="23804"/>
          <a:stretch/>
        </p:blipFill>
        <p:spPr>
          <a:xfrm>
            <a:off x="1175658" y="1184832"/>
            <a:ext cx="9377264" cy="5476984"/>
          </a:xfrm>
        </p:spPr>
      </p:pic>
    </p:spTree>
    <p:extLst>
      <p:ext uri="{BB962C8B-B14F-4D97-AF65-F5344CB8AC3E}">
        <p14:creationId xmlns:p14="http://schemas.microsoft.com/office/powerpoint/2010/main" val="1825521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278</Words>
  <Application>Microsoft Office PowerPoint</Application>
  <PresentationFormat>Widescreen</PresentationFormat>
  <Paragraphs>18</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ANGULAR</vt:lpstr>
      <vt:lpstr>Angular is a platform and framework for building client-side applications using HTML, CSS, and JavaScript/TypeScript. Developed and maintained by Google, Angular is a complete rewrite of AngularJS and is designed for developing dynamic web applications with a modern, component-based architecture.</vt:lpstr>
      <vt:lpstr>PowerPoint Presentation</vt:lpstr>
      <vt:lpstr>Steps to Install Angular</vt:lpstr>
      <vt:lpstr>PowerPoint Presentation</vt:lpstr>
      <vt:lpstr>Components in Angular</vt:lpstr>
      <vt:lpstr>PowerPoint Presentation</vt:lpstr>
      <vt:lpstr>PowerPoint Presentation</vt:lpstr>
      <vt:lpstr>How Angular Works</vt:lpstr>
      <vt:lpstr>PowerPoint Presentation</vt:lpstr>
      <vt:lpstr>PowerPoint Presentation</vt:lpstr>
      <vt:lpstr>PowerPoint Presentation</vt:lpstr>
      <vt:lpstr>PowerPoint Presentation</vt:lpstr>
      <vt:lpstr>Binding in Angular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LIFE CYCLE HOOKS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TYAGI</dc:creator>
  <cp:lastModifiedBy>ABHISHEK TYAGI</cp:lastModifiedBy>
  <cp:revision>11</cp:revision>
  <dcterms:created xsi:type="dcterms:W3CDTF">2024-06-20T04:37:07Z</dcterms:created>
  <dcterms:modified xsi:type="dcterms:W3CDTF">2024-06-27T07:50:31Z</dcterms:modified>
</cp:coreProperties>
</file>